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0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2510" autoAdjust="0"/>
  </p:normalViewPr>
  <p:slideViewPr>
    <p:cSldViewPr snapToGrid="0" snapToObjects="1">
      <p:cViewPr varScale="1">
        <p:scale>
          <a:sx n="116" d="100"/>
          <a:sy n="116" d="100"/>
        </p:scale>
        <p:origin x="-30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CC7CB-6F40-7A40-84EB-347D2C881435}" type="datetimeFigureOut">
              <a:rPr lang="en-US" smtClean="0"/>
              <a:t>7/12/24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49887-F5EE-184A-BDF4-A1E8A44B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5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49887-F5EE-184A-BDF4-A1E8A44BFB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3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49887-F5EE-184A-BDF4-A1E8A44BFB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5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7/12/24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to the Backdrop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2024-2025</a:t>
            </a:r>
          </a:p>
          <a:p>
            <a:r>
              <a:rPr lang="en-US" dirty="0" smtClean="0"/>
              <a:t>Alachua County Youth Fair</a:t>
            </a:r>
          </a:p>
          <a:p>
            <a:r>
              <a:rPr lang="en-US" dirty="0" smtClean="0"/>
              <a:t>Beef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4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</a:t>
            </a:r>
            <a:r>
              <a:rPr lang="mr-IN" dirty="0" smtClean="0"/>
              <a:t>’</a:t>
            </a:r>
            <a:r>
              <a:rPr lang="en-US" dirty="0" smtClean="0"/>
              <a:t>t be afraid to get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Make sure to use all your resources!</a:t>
            </a:r>
          </a:p>
          <a:p>
            <a:r>
              <a:rPr lang="en-US" dirty="0" smtClean="0"/>
              <a:t>Ask your advisors, breeder, vet, or beef committee members when you have questions. 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f there is a problem do not wait until it is out of </a:t>
            </a:r>
            <a:r>
              <a:rPr lang="en-US" dirty="0" smtClean="0"/>
              <a:t>control, </a:t>
            </a:r>
            <a:r>
              <a:rPr lang="en-US" dirty="0" smtClean="0"/>
              <a:t>before asking for help. </a:t>
            </a:r>
          </a:p>
          <a:p>
            <a:r>
              <a:rPr lang="en-US" dirty="0" smtClean="0"/>
              <a:t>For example: if your steer stops eating, contact someone within the week instead of waiting until he’s in danger of not making weight.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6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 </a:t>
            </a:r>
            <a:endParaRPr lang="en-US" dirty="0"/>
          </a:p>
        </p:txBody>
      </p:sp>
      <p:pic>
        <p:nvPicPr>
          <p:cNvPr id="4" name="Content Placeholder 3" descr="IMG_022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3" t="27411" r="28541" b="28628"/>
          <a:stretch/>
        </p:blipFill>
        <p:spPr>
          <a:xfrm rot="5400000">
            <a:off x="1336852" y="3518722"/>
            <a:ext cx="2714781" cy="28317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057" y="3577200"/>
            <a:ext cx="3302000" cy="2714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0040" y="1600200"/>
            <a:ext cx="60601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Take a minute and consider these two steers. What are the “pros/cons” of each? Which steer would you choose as your project?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Steer 1 is going to most likely finish out better in the long run.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0068" y="3230236"/>
            <a:ext cx="51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4781" y="3236774"/>
            <a:ext cx="49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 1</a:t>
            </a:r>
            <a:endParaRPr lang="en-US" dirty="0"/>
          </a:p>
        </p:txBody>
      </p:sp>
      <p:pic>
        <p:nvPicPr>
          <p:cNvPr id="7" name="Content Placeholder 3" descr="IMG_0221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t="27832" r="28302" b="31300"/>
          <a:stretch/>
        </p:blipFill>
        <p:spPr>
          <a:xfrm rot="5400000">
            <a:off x="490482" y="2834116"/>
            <a:ext cx="2732689" cy="25224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56964" y="2255040"/>
            <a:ext cx="4622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things to notice: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 is heavy muscled, square out of his hip, and carries his muscling down into his leg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Moderate frame size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Big bellied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Looks to have good structure</a:t>
            </a:r>
            <a:r>
              <a:rPr lang="mr-IN" dirty="0" smtClean="0"/>
              <a:t>…</a:t>
            </a:r>
            <a:r>
              <a:rPr lang="en-US" dirty="0" smtClean="0"/>
              <a:t> good angles to hock and pasterns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 too high in his flank (most young calves have high flanks, but they drop with feed and when fat starts to deposit into the rear flank)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 has “extras” and is eye appealing (big bone, level top, long neck, clean through dewlap and brisket, and has hair)</a:t>
            </a:r>
          </a:p>
        </p:txBody>
      </p:sp>
    </p:spTree>
    <p:extLst>
      <p:ext uri="{BB962C8B-B14F-4D97-AF65-F5344CB8AC3E}">
        <p14:creationId xmlns:p14="http://schemas.microsoft.com/office/powerpoint/2010/main" val="151562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 2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147" b="13147"/>
          <a:stretch>
            <a:fillRect/>
          </a:stretch>
        </p:blipFill>
        <p:spPr>
          <a:xfrm>
            <a:off x="327606" y="2574518"/>
            <a:ext cx="4156378" cy="2367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4201" y="2185920"/>
            <a:ext cx="34472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things to notice: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Flat muscling through his entire rear end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Large frame (meaning he will finish at a much higher weight than a small or moderate calf)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Very high flanked and deep in his brisket, which combined make him look unbalanced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Fine boned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60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Heifers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Attributes of a quality breeding female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Good structure is the main priority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eep and bold through the center of their body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Feminine and extended head and neck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Muscling, a wide pin set, and heavy bone are desirable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23545" b="23545"/>
          <a:stretch>
            <a:fillRect/>
          </a:stretch>
        </p:blipFill>
        <p:spPr>
          <a:xfrm>
            <a:off x="5209715" y="273050"/>
            <a:ext cx="2639038" cy="302178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7123" b="30071"/>
          <a:stretch/>
        </p:blipFill>
        <p:spPr>
          <a:xfrm>
            <a:off x="5321061" y="3641683"/>
            <a:ext cx="2527692" cy="28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1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this year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Entry fees for Steers and Beef Breeding have increased to $25.00.</a:t>
            </a:r>
          </a:p>
          <a:p>
            <a:r>
              <a:rPr lang="en-US" dirty="0" smtClean="0"/>
              <a:t>All Beef Breeding Shows must have a minimum of 10 entries by December 7</a:t>
            </a:r>
            <a:r>
              <a:rPr lang="en-US" baseline="30000" dirty="0" smtClean="0"/>
              <a:t>th</a:t>
            </a:r>
            <a:r>
              <a:rPr lang="en-US" dirty="0" smtClean="0"/>
              <a:t> or will be canceled.</a:t>
            </a:r>
          </a:p>
          <a:p>
            <a:r>
              <a:rPr lang="en-US" dirty="0" smtClean="0"/>
              <a:t>The Beef Committee/Chair will determine classes by animal ages within the show.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9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29600" cy="1143000"/>
          </a:xfrm>
        </p:spPr>
        <p:txBody>
          <a:bodyPr/>
          <a:lstStyle/>
          <a:p>
            <a:r>
              <a:rPr lang="en-US" dirty="0" smtClean="0"/>
              <a:t>Also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3491" y="2923306"/>
            <a:ext cx="7980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the Youth Fair is </a:t>
            </a:r>
            <a:r>
              <a:rPr lang="en-US" dirty="0" smtClean="0"/>
              <a:t>a learning </a:t>
            </a:r>
            <a:r>
              <a:rPr lang="en-US" dirty="0" smtClean="0"/>
              <a:t>platform, beef exhibitors are required to participate in Showmanship and the Cattlemen’s Contest. Study guides are always posted on our website and usually available from your advisors/leaders. Not only will you learn from these experiences but, you gain points towards our All Around Competitions.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7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Old RULES to know if your going to Show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beef animal must have a valid Health Certificate from your vet.</a:t>
            </a:r>
          </a:p>
          <a:p>
            <a:r>
              <a:rPr lang="en-US" dirty="0" smtClean="0"/>
              <a:t>All beef animals must be secured by a halter and neck rope when in the beds.</a:t>
            </a:r>
          </a:p>
          <a:p>
            <a:r>
              <a:rPr lang="en-US" dirty="0" smtClean="0"/>
              <a:t>No horned cattle allowed.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39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Exhibitors must be able to handle their animals. Uncontrollable animals are not allowed.</a:t>
            </a:r>
          </a:p>
          <a:p>
            <a:r>
              <a:rPr lang="en-US" dirty="0" smtClean="0"/>
              <a:t>Do your clipping at home. But, if your animals need a touch up, only a registered exhibitor can do it.</a:t>
            </a:r>
          </a:p>
          <a:p>
            <a:r>
              <a:rPr lang="en-US" dirty="0" smtClean="0"/>
              <a:t>All beef animals must be in your possession by the time entry forms are due. (owned &amp; leased animals)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3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Lease agreements need to be turned in with entry forms.</a:t>
            </a:r>
          </a:p>
          <a:p>
            <a:r>
              <a:rPr lang="en-US" dirty="0" smtClean="0"/>
              <a:t>All bulls have to be registered and if they are older than 12 months, they </a:t>
            </a:r>
            <a:r>
              <a:rPr lang="en-US" b="1" u="sng" dirty="0" smtClean="0"/>
              <a:t>must</a:t>
            </a:r>
            <a:r>
              <a:rPr lang="en-US" dirty="0" smtClean="0"/>
              <a:t> be shown with a nose lead.</a:t>
            </a:r>
          </a:p>
          <a:p>
            <a:r>
              <a:rPr lang="en-US" dirty="0" smtClean="0"/>
              <a:t>No slick shearing of steers.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0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Committee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Beef Chair </a:t>
            </a:r>
            <a:r>
              <a:rPr lang="en-US" dirty="0" smtClean="0"/>
              <a:t>-Chuck </a:t>
            </a:r>
            <a:r>
              <a:rPr lang="en-US" dirty="0" smtClean="0"/>
              <a:t>Willis</a:t>
            </a:r>
          </a:p>
          <a:p>
            <a:r>
              <a:rPr lang="en-US" dirty="0" err="1" smtClean="0"/>
              <a:t>Beuford</a:t>
            </a:r>
            <a:r>
              <a:rPr lang="en-US" dirty="0" smtClean="0"/>
              <a:t> Roland</a:t>
            </a:r>
          </a:p>
          <a:p>
            <a:r>
              <a:rPr lang="en-US" dirty="0" smtClean="0"/>
              <a:t>Pam Carter</a:t>
            </a:r>
          </a:p>
          <a:p>
            <a:r>
              <a:rPr lang="en-US" dirty="0" smtClean="0"/>
              <a:t>Brooke Bailey</a:t>
            </a:r>
          </a:p>
          <a:p>
            <a:r>
              <a:rPr lang="en-US" dirty="0" smtClean="0"/>
              <a:t>Jeremy </a:t>
            </a:r>
            <a:r>
              <a:rPr lang="en-US" dirty="0" err="1" smtClean="0"/>
              <a:t>Swilley</a:t>
            </a:r>
            <a:endParaRPr lang="en-US" dirty="0" smtClean="0"/>
          </a:p>
          <a:p>
            <a:r>
              <a:rPr lang="en-US" dirty="0" smtClean="0"/>
              <a:t>Tim Johnson</a:t>
            </a:r>
          </a:p>
          <a:p>
            <a:r>
              <a:rPr lang="en-US" dirty="0" smtClean="0"/>
              <a:t>Fawn Willis</a:t>
            </a:r>
          </a:p>
          <a:p>
            <a:r>
              <a:rPr lang="en-US" dirty="0" smtClean="0"/>
              <a:t>Scott Blackwell</a:t>
            </a:r>
          </a:p>
          <a:p>
            <a:r>
              <a:rPr lang="en-US" dirty="0" smtClean="0"/>
              <a:t>Stacy Donaldson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4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other rules can be located online at the youth fair website.</a:t>
            </a:r>
          </a:p>
          <a:p>
            <a:r>
              <a:rPr lang="en-US" dirty="0" smtClean="0"/>
              <a:t>Please fill free to reach out if you have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0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out a steer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looking for a calf in the Spring. (March or April)</a:t>
            </a:r>
          </a:p>
          <a:p>
            <a:r>
              <a:rPr lang="en-US" dirty="0" smtClean="0"/>
              <a:t>Your calf should be </a:t>
            </a:r>
            <a:r>
              <a:rPr lang="en-US" dirty="0" smtClean="0"/>
              <a:t>an </a:t>
            </a:r>
            <a:r>
              <a:rPr lang="en-US" dirty="0" smtClean="0"/>
              <a:t>August-October calf from the previous year.  Inquire about the projected weight for your calf and frame score.</a:t>
            </a:r>
          </a:p>
        </p:txBody>
      </p:sp>
    </p:spTree>
    <p:extLst>
      <p:ext uri="{BB962C8B-B14F-4D97-AF65-F5344CB8AC3E}">
        <p14:creationId xmlns:p14="http://schemas.microsoft.com/office/powerpoint/2010/main" val="318395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</a:t>
            </a:r>
            <a:r>
              <a:rPr lang="mr-IN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Heavy muscling, growth potential, &amp; balance.</a:t>
            </a:r>
          </a:p>
          <a:p>
            <a:r>
              <a:rPr lang="en-US" dirty="0" smtClean="0"/>
              <a:t>A calf that is good structured and can move well, when set into motion.</a:t>
            </a:r>
          </a:p>
          <a:p>
            <a:r>
              <a:rPr lang="en-US" dirty="0" smtClean="0"/>
              <a:t>A calf that will weigh around 700 pounds at weigh in.</a:t>
            </a:r>
          </a:p>
          <a:p>
            <a:r>
              <a:rPr lang="en-US" dirty="0" smtClean="0"/>
              <a:t>A calf with a good attitude.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1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recommended that you feed your steer through the summer. </a:t>
            </a:r>
          </a:p>
          <a:p>
            <a:r>
              <a:rPr lang="en-US" dirty="0" smtClean="0"/>
              <a:t>It is also is a good idea to work with your steer over the summer: halter breaking, teaching him to lead, &amp; introducing a </a:t>
            </a:r>
            <a:r>
              <a:rPr lang="en-US" dirty="0"/>
              <a:t>s</a:t>
            </a:r>
            <a:r>
              <a:rPr lang="en-US" dirty="0" smtClean="0"/>
              <a:t>how stick.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keep him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calf’s enclosure should have free access to water.</a:t>
            </a:r>
          </a:p>
          <a:p>
            <a:r>
              <a:rPr lang="en-US" dirty="0" smtClean="0"/>
              <a:t>Shade</a:t>
            </a:r>
          </a:p>
          <a:p>
            <a:r>
              <a:rPr lang="en-US" dirty="0" smtClean="0"/>
              <a:t>Feed pan/trough</a:t>
            </a:r>
          </a:p>
          <a:p>
            <a:r>
              <a:rPr lang="en-US" dirty="0" smtClean="0"/>
              <a:t>Free access to roughage like grass or hay.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0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steer must weigh </a:t>
            </a:r>
            <a:r>
              <a:rPr lang="en-US" b="1" dirty="0" smtClean="0"/>
              <a:t>at least </a:t>
            </a:r>
            <a:r>
              <a:rPr lang="en-US" dirty="0" smtClean="0"/>
              <a:t>1,000 pounds at the final weigh </a:t>
            </a:r>
            <a:r>
              <a:rPr lang="en-US" dirty="0" smtClean="0"/>
              <a:t>in. </a:t>
            </a:r>
            <a:endParaRPr lang="en-US" dirty="0" smtClean="0"/>
          </a:p>
          <a:p>
            <a:r>
              <a:rPr lang="en-US" dirty="0" smtClean="0"/>
              <a:t>His average daily weight gain </a:t>
            </a:r>
            <a:r>
              <a:rPr lang="en-US" b="1" u="sng" dirty="0" smtClean="0"/>
              <a:t>must</a:t>
            </a:r>
            <a:r>
              <a:rPr lang="en-US" dirty="0" smtClean="0"/>
              <a:t> be a minimum 2 pounds a </a:t>
            </a:r>
            <a:r>
              <a:rPr lang="en-US" dirty="0" smtClean="0"/>
              <a:t>day.</a:t>
            </a:r>
            <a:endParaRPr lang="en-US" dirty="0"/>
          </a:p>
          <a:p>
            <a:r>
              <a:rPr lang="en-US" dirty="0" smtClean="0"/>
              <a:t>Your steer should have at least 3/</a:t>
            </a:r>
            <a:r>
              <a:rPr lang="en-US" dirty="0" smtClean="0"/>
              <a:t>10”-</a:t>
            </a:r>
            <a:r>
              <a:rPr lang="en-US" dirty="0" smtClean="0"/>
              <a:t>5/</a:t>
            </a:r>
            <a:r>
              <a:rPr lang="en-US" dirty="0" smtClean="0"/>
              <a:t>10” </a:t>
            </a:r>
            <a:r>
              <a:rPr lang="en-US" dirty="0" smtClean="0"/>
              <a:t>back fat to be considered “market ready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3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you need at the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Rope Halter with Neck rope</a:t>
            </a:r>
          </a:p>
          <a:p>
            <a:r>
              <a:rPr lang="en-US" dirty="0" smtClean="0"/>
              <a:t>Pooper scooper</a:t>
            </a:r>
          </a:p>
          <a:p>
            <a:r>
              <a:rPr lang="en-US" dirty="0" smtClean="0"/>
              <a:t>Wheel barrow/cart</a:t>
            </a:r>
          </a:p>
          <a:p>
            <a:r>
              <a:rPr lang="en-US" dirty="0" smtClean="0"/>
              <a:t>Show halter</a:t>
            </a:r>
          </a:p>
          <a:p>
            <a:r>
              <a:rPr lang="en-US" dirty="0" smtClean="0"/>
              <a:t>Show stick</a:t>
            </a:r>
          </a:p>
          <a:p>
            <a:r>
              <a:rPr lang="en-US" dirty="0" smtClean="0"/>
              <a:t>Scotch comb</a:t>
            </a:r>
          </a:p>
          <a:p>
            <a:r>
              <a:rPr lang="en-US" dirty="0" smtClean="0"/>
              <a:t>Large feed pan</a:t>
            </a:r>
          </a:p>
          <a:p>
            <a:r>
              <a:rPr lang="en-US" dirty="0" smtClean="0"/>
              <a:t>Water bucket</a:t>
            </a:r>
          </a:p>
          <a:p>
            <a:r>
              <a:rPr lang="en-US" dirty="0" smtClean="0"/>
              <a:t>Feed for the entire time you’re at the fair</a:t>
            </a:r>
          </a:p>
          <a:p>
            <a:r>
              <a:rPr lang="en-US" dirty="0" smtClean="0"/>
              <a:t>Outdoor Official Dress (boots, black jeans, white shirt, scarf or bow tie)</a:t>
            </a:r>
          </a:p>
          <a:p>
            <a:r>
              <a:rPr lang="en-US" dirty="0" smtClean="0"/>
              <a:t>Health papers</a:t>
            </a:r>
          </a:p>
          <a:p>
            <a:r>
              <a:rPr lang="en-US" dirty="0" smtClean="0"/>
              <a:t>EID tag shall be required at the final weigh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1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Grooming chute</a:t>
            </a:r>
          </a:p>
          <a:p>
            <a:r>
              <a:rPr lang="en-US" dirty="0" smtClean="0"/>
              <a:t>Blower</a:t>
            </a:r>
          </a:p>
          <a:p>
            <a:r>
              <a:rPr lang="en-US" dirty="0" smtClean="0"/>
              <a:t>Fan</a:t>
            </a:r>
          </a:p>
          <a:p>
            <a:r>
              <a:rPr lang="en-US" dirty="0" smtClean="0"/>
              <a:t>Hose with nozzle</a:t>
            </a:r>
          </a:p>
          <a:p>
            <a:r>
              <a:rPr lang="en-US" dirty="0" smtClean="0"/>
              <a:t>Washing supplies (A </a:t>
            </a:r>
            <a:r>
              <a:rPr lang="en-US" smtClean="0"/>
              <a:t>brush with soap </a:t>
            </a:r>
            <a:r>
              <a:rPr lang="en-US" dirty="0" smtClean="0"/>
              <a:t>&amp; water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9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3609</TotalTime>
  <Words>946</Words>
  <Application>Microsoft Macintosh PowerPoint</Application>
  <PresentationFormat>On-screen Show (4:3)</PresentationFormat>
  <Paragraphs>109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Twilight</vt:lpstr>
      <vt:lpstr>Getting to the Backdrop</vt:lpstr>
      <vt:lpstr>Beef Committee Members</vt:lpstr>
      <vt:lpstr>Picking out a steer</vt:lpstr>
      <vt:lpstr>Look for……</vt:lpstr>
      <vt:lpstr>Tips </vt:lpstr>
      <vt:lpstr>Where to keep him</vt:lpstr>
      <vt:lpstr>Remember the Goal</vt:lpstr>
      <vt:lpstr>Tools you need at the Fair</vt:lpstr>
      <vt:lpstr>Also useful</vt:lpstr>
      <vt:lpstr>Don’t be afraid to get help</vt:lpstr>
      <vt:lpstr>Evaluating  </vt:lpstr>
      <vt:lpstr>Steer 1</vt:lpstr>
      <vt:lpstr>Steer 2 </vt:lpstr>
      <vt:lpstr>Heifers </vt:lpstr>
      <vt:lpstr>Changes this year</vt:lpstr>
      <vt:lpstr>Also….</vt:lpstr>
      <vt:lpstr>Old RULES to know if your going to Show </vt:lpstr>
      <vt:lpstr>CONT-</vt:lpstr>
      <vt:lpstr>Also</vt:lpstr>
      <vt:lpstr>Good Luck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the backdrop</dc:title>
  <dc:creator>Fawn Willis</dc:creator>
  <cp:lastModifiedBy>Fawn Willis</cp:lastModifiedBy>
  <cp:revision>35</cp:revision>
  <dcterms:created xsi:type="dcterms:W3CDTF">2022-08-05T19:29:29Z</dcterms:created>
  <dcterms:modified xsi:type="dcterms:W3CDTF">2024-07-12T15:47:43Z</dcterms:modified>
</cp:coreProperties>
</file>